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23EE7-58C4-4299-B748-0C163DB26D1C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1C20A-F4D2-4B5A-829B-5325EDA85D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63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FD0C3C8-B892-4F8F-839E-6AC6CE626B79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7DE387E-9E04-4DBB-B1F1-C0FECC205589}" type="slidenum">
              <a:rPr lang="hr-HR" smtClean="0"/>
              <a:t>‹#›</a:t>
            </a:fld>
            <a:endParaRPr lang="hr-H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C3C8-B892-4F8F-839E-6AC6CE626B79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387E-9E04-4DBB-B1F1-C0FECC20558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C3C8-B892-4F8F-839E-6AC6CE626B79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387E-9E04-4DBB-B1F1-C0FECC20558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C3C8-B892-4F8F-839E-6AC6CE626B79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387E-9E04-4DBB-B1F1-C0FECC20558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C3C8-B892-4F8F-839E-6AC6CE626B79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387E-9E04-4DBB-B1F1-C0FECC20558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C3C8-B892-4F8F-839E-6AC6CE626B79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387E-9E04-4DBB-B1F1-C0FECC205589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C3C8-B892-4F8F-839E-6AC6CE626B79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387E-9E04-4DBB-B1F1-C0FECC20558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C3C8-B892-4F8F-839E-6AC6CE626B79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387E-9E04-4DBB-B1F1-C0FECC20558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C3C8-B892-4F8F-839E-6AC6CE626B79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387E-9E04-4DBB-B1F1-C0FECC20558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C3C8-B892-4F8F-839E-6AC6CE626B79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387E-9E04-4DBB-B1F1-C0FECC205589}" type="slidenum">
              <a:rPr lang="hr-HR" smtClean="0"/>
              <a:t>‹#›</a:t>
            </a:fld>
            <a:endParaRPr lang="hr-H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0C3C8-B892-4F8F-839E-6AC6CE626B79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E387E-9E04-4DBB-B1F1-C0FECC205589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FD0C3C8-B892-4F8F-839E-6AC6CE626B79}" type="datetimeFigureOut">
              <a:rPr lang="hr-HR" smtClean="0"/>
              <a:t>12.4.2018.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7DE387E-9E04-4DBB-B1F1-C0FECC205589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Dan planeta Zemlje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Autorica: Lucija Vidaković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39900"/>
            <a:ext cx="3384376" cy="326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35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Važnije je…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dirty="0" smtClean="0"/>
              <a:t>A) zagađivati prirodu</a:t>
            </a:r>
          </a:p>
          <a:p>
            <a:endParaRPr lang="hr-HR" dirty="0"/>
          </a:p>
          <a:p>
            <a:r>
              <a:rPr lang="hr-HR" dirty="0" smtClean="0"/>
              <a:t>B) čistiti prirodu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50294"/>
            <a:ext cx="3419475" cy="3419475"/>
          </a:xfrm>
        </p:spPr>
      </p:pic>
      <p:sp>
        <p:nvSpPr>
          <p:cNvPr id="6" name="Elipsa 5"/>
          <p:cNvSpPr/>
          <p:nvPr/>
        </p:nvSpPr>
        <p:spPr>
          <a:xfrm>
            <a:off x="1259632" y="3646213"/>
            <a:ext cx="432048" cy="3600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6564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Čestitam, uspjeli ste!</a:t>
            </a:r>
            <a:endParaRPr lang="hr-HR" dirty="0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92896"/>
            <a:ext cx="4968551" cy="3816424"/>
          </a:xfrm>
        </p:spPr>
      </p:pic>
    </p:spTree>
    <p:extLst>
      <p:ext uri="{BB962C8B-B14F-4D97-AF65-F5344CB8AC3E}">
        <p14:creationId xmlns:p14="http://schemas.microsoft.com/office/powerpoint/2010/main" val="342067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Dan planeta Zemlje obilježava se 22.4.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dirty="0" smtClean="0"/>
              <a:t>Cilj Dana planete Zemlje je očuvati prirodu.</a:t>
            </a:r>
            <a:endParaRPr lang="hr-HR" dirty="0"/>
          </a:p>
        </p:txBody>
      </p:sp>
      <p:pic>
        <p:nvPicPr>
          <p:cNvPr id="8" name="Rezervirano mjesto sadržaja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400" y="3234403"/>
            <a:ext cx="3419475" cy="2316418"/>
          </a:xfrm>
        </p:spPr>
      </p:pic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Očuvati drveće i još mnogo toga.</a:t>
            </a:r>
            <a:endParaRPr lang="hr-HR" dirty="0"/>
          </a:p>
        </p:txBody>
      </p:sp>
      <p:pic>
        <p:nvPicPr>
          <p:cNvPr id="9" name="Rezervirano mjesto sadržaja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025" y="3530600"/>
            <a:ext cx="2657475" cy="1724025"/>
          </a:xfrm>
        </p:spPr>
      </p:pic>
    </p:spTree>
    <p:extLst>
      <p:ext uri="{BB962C8B-B14F-4D97-AF65-F5344CB8AC3E}">
        <p14:creationId xmlns:p14="http://schemas.microsoft.com/office/powerpoint/2010/main" val="33128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Očuvajte prirodu!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777728"/>
            <a:ext cx="3419475" cy="2564606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77728"/>
            <a:ext cx="3419475" cy="2564606"/>
          </a:xfrm>
        </p:spPr>
      </p:pic>
    </p:spTree>
    <p:extLst>
      <p:ext uri="{BB962C8B-B14F-4D97-AF65-F5344CB8AC3E}">
        <p14:creationId xmlns:p14="http://schemas.microsoft.com/office/powerpoint/2010/main" val="2616616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 uništavajte ju!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921346"/>
            <a:ext cx="3419475" cy="2277370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186" y="3019139"/>
            <a:ext cx="3121152" cy="2081784"/>
          </a:xfrm>
        </p:spPr>
      </p:pic>
    </p:spTree>
    <p:extLst>
      <p:ext uri="{BB962C8B-B14F-4D97-AF65-F5344CB8AC3E}">
        <p14:creationId xmlns:p14="http://schemas.microsoft.com/office/powerpoint/2010/main" val="2698233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Zagrlite je!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820002"/>
            <a:ext cx="3419475" cy="2480058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780928"/>
            <a:ext cx="3024335" cy="2592288"/>
          </a:xfrm>
        </p:spPr>
      </p:pic>
    </p:spTree>
    <p:extLst>
      <p:ext uri="{BB962C8B-B14F-4D97-AF65-F5344CB8AC3E}">
        <p14:creationId xmlns:p14="http://schemas.microsoft.com/office/powerpoint/2010/main" val="196861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Pazite na nju!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373" y="2312988"/>
            <a:ext cx="2660705" cy="3494087"/>
          </a:xfrm>
        </p:spPr>
      </p:pic>
      <p:pic>
        <p:nvPicPr>
          <p:cNvPr id="6" name="Rezervirano mjesto sadržaja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12976"/>
            <a:ext cx="3672408" cy="2520280"/>
          </a:xfrm>
        </p:spPr>
      </p:pic>
    </p:spTree>
    <p:extLst>
      <p:ext uri="{BB962C8B-B14F-4D97-AF65-F5344CB8AC3E}">
        <p14:creationId xmlns:p14="http://schemas.microsoft.com/office/powerpoint/2010/main" val="396581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321216"/>
          </a:xfrm>
        </p:spPr>
        <p:txBody>
          <a:bodyPr/>
          <a:lstStyle/>
          <a:p>
            <a:r>
              <a:rPr lang="hr-HR" dirty="0" smtClean="0"/>
              <a:t>      Vrijeme je za KVIZ!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79393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Kojeg je datuma Dan planeta Zemlje?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A) 8.8</a:t>
            </a:r>
          </a:p>
          <a:p>
            <a:endParaRPr lang="hr-HR" dirty="0"/>
          </a:p>
          <a:p>
            <a:r>
              <a:rPr lang="hr-HR" dirty="0" smtClean="0"/>
              <a:t>B) 12.4</a:t>
            </a:r>
          </a:p>
          <a:p>
            <a:endParaRPr lang="hr-HR" dirty="0"/>
          </a:p>
          <a:p>
            <a:r>
              <a:rPr lang="hr-HR" dirty="0" smtClean="0"/>
              <a:t>C) 22.4</a:t>
            </a:r>
          </a:p>
          <a:p>
            <a:endParaRPr lang="hr-HR" dirty="0"/>
          </a:p>
          <a:p>
            <a:r>
              <a:rPr lang="hr-HR" dirty="0"/>
              <a:t>D</a:t>
            </a:r>
            <a:r>
              <a:rPr lang="hr-HR" dirty="0" smtClean="0"/>
              <a:t>) 10.1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50294"/>
            <a:ext cx="3419475" cy="3419475"/>
          </a:xfrm>
        </p:spPr>
      </p:pic>
      <p:sp>
        <p:nvSpPr>
          <p:cNvPr id="6" name="Elipsa 5"/>
          <p:cNvSpPr/>
          <p:nvPr/>
        </p:nvSpPr>
        <p:spPr>
          <a:xfrm>
            <a:off x="1376143" y="3884030"/>
            <a:ext cx="504056" cy="697097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4679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Zašto slavimo Dan planeta Zemlje?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187624" y="2348880"/>
            <a:ext cx="3419856" cy="3493008"/>
          </a:xfrm>
        </p:spPr>
        <p:txBody>
          <a:bodyPr/>
          <a:lstStyle/>
          <a:p>
            <a:r>
              <a:rPr lang="hr-HR" dirty="0" smtClean="0"/>
              <a:t>A) da očuvamo prirodu</a:t>
            </a:r>
          </a:p>
          <a:p>
            <a:endParaRPr lang="hr-HR" dirty="0"/>
          </a:p>
          <a:p>
            <a:r>
              <a:rPr lang="hr-HR" dirty="0" smtClean="0"/>
              <a:t>B) zato što nam treba</a:t>
            </a:r>
          </a:p>
          <a:p>
            <a:endParaRPr lang="hr-HR" dirty="0"/>
          </a:p>
          <a:p>
            <a:r>
              <a:rPr lang="hr-HR" dirty="0" smtClean="0"/>
              <a:t>C) zato što nam je dosadno</a:t>
            </a:r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350294"/>
            <a:ext cx="3419475" cy="3419475"/>
          </a:xfrm>
        </p:spPr>
      </p:pic>
      <p:sp>
        <p:nvSpPr>
          <p:cNvPr id="8" name="Elipsa 7"/>
          <p:cNvSpPr/>
          <p:nvPr/>
        </p:nvSpPr>
        <p:spPr>
          <a:xfrm>
            <a:off x="1619672" y="2420888"/>
            <a:ext cx="288032" cy="36004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85634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69</TotalTime>
  <Words>108</Words>
  <Application>Microsoft Office PowerPoint</Application>
  <PresentationFormat>Prikaz na zaslonu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Austin</vt:lpstr>
      <vt:lpstr>Dan planeta Zemlje</vt:lpstr>
      <vt:lpstr>Dan planeta Zemlje obilježava se 22.4.</vt:lpstr>
      <vt:lpstr>Očuvajte prirodu!</vt:lpstr>
      <vt:lpstr>Ne uništavajte ju!</vt:lpstr>
      <vt:lpstr>Zagrlite je!</vt:lpstr>
      <vt:lpstr>Pazite na nju!</vt:lpstr>
      <vt:lpstr>      Vrijeme je za KVIZ!</vt:lpstr>
      <vt:lpstr>Kojeg je datuma Dan planeta Zemlje?</vt:lpstr>
      <vt:lpstr>Zašto slavimo Dan planeta Zemlje?</vt:lpstr>
      <vt:lpstr>Važnije je…</vt:lpstr>
      <vt:lpstr>Čestitam, uspjeli ste!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planeta Zemlje</dc:title>
  <dc:creator>Ucitelj</dc:creator>
  <cp:lastModifiedBy>Ucitelj</cp:lastModifiedBy>
  <cp:revision>7</cp:revision>
  <dcterms:created xsi:type="dcterms:W3CDTF">2018-04-12T10:06:37Z</dcterms:created>
  <dcterms:modified xsi:type="dcterms:W3CDTF">2018-04-12T11:16:10Z</dcterms:modified>
</cp:coreProperties>
</file>