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3B77D2DD-ADC1-49A5-970E-3965D5334A1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upis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>
            <a:noAutofit/>
          </a:bodyPr>
          <a:lstStyle/>
          <a:p>
            <a:r>
              <a:rPr lang="hr-HR" sz="6000" b="1" dirty="0" smtClean="0"/>
              <a:t>Postupak e-upisa u srednju školu</a:t>
            </a:r>
            <a:endParaRPr lang="hr-HR" sz="6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87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84784"/>
            <a:ext cx="86217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kstniOkvir 1"/>
          <p:cNvSpPr txBox="1"/>
          <p:nvPr/>
        </p:nvSpPr>
        <p:spPr>
          <a:xfrm>
            <a:off x="179512" y="260648"/>
            <a:ext cx="876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Dodatni bodovi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02590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548680"/>
            <a:ext cx="818417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911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260648"/>
            <a:ext cx="8229600" cy="41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467544" y="472514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Preudvjeti</a:t>
            </a:r>
            <a:r>
              <a:rPr lang="hr-HR" sz="3200" dirty="0" smtClean="0"/>
              <a:t> zadovoljeni – NE </a:t>
            </a:r>
            <a:r>
              <a:rPr lang="hr-HR" sz="3200" dirty="0" smtClean="0">
                <a:sym typeface="Wingdings" pitchFamily="2" charset="2"/>
              </a:rPr>
              <a:t> bit će zadovoljeni nakon zaključivanja ocjena 8. razreda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009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78869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Ili nedostaje liječnička svjedodžba medicine rada (aplikacija navodi razloge zbog kojih preduvjeti nisu zadovoljeni)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60648"/>
            <a:ext cx="89154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163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30832"/>
            <a:ext cx="8229600" cy="867544"/>
          </a:xfrm>
        </p:spPr>
        <p:txBody>
          <a:bodyPr/>
          <a:lstStyle/>
          <a:p>
            <a:r>
              <a:rPr lang="hr-HR" b="1" dirty="0" smtClean="0"/>
              <a:t>Upute o korištenju aplikacije</a:t>
            </a:r>
            <a:endParaRPr lang="hr-HR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9405" r="12331" b="9980"/>
          <a:stretch>
            <a:fillRect/>
          </a:stretch>
        </p:blipFill>
        <p:spPr bwMode="auto">
          <a:xfrm>
            <a:off x="500034" y="857232"/>
            <a:ext cx="8329669" cy="57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042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1143000"/>
          </a:xfrm>
        </p:spPr>
        <p:txBody>
          <a:bodyPr/>
          <a:lstStyle/>
          <a:p>
            <a:r>
              <a:rPr lang="hr-HR" b="1" dirty="0" smtClean="0"/>
              <a:t>Hvala na pažnji!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9119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Pristup aplikaciji</a:t>
            </a:r>
            <a:endParaRPr lang="hr-HR" sz="5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hr-HR" dirty="0"/>
              <a:t>Na stranici </a:t>
            </a:r>
            <a:r>
              <a:rPr lang="hr-HR" dirty="0">
                <a:hlinkClick r:id="rId3"/>
              </a:rPr>
              <a:t>https://www.upisi.hr/upisi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i="1" dirty="0" smtClean="0"/>
              <a:t>Pravilnik </a:t>
            </a:r>
            <a:r>
              <a:rPr lang="hr-HR" i="1" dirty="0"/>
              <a:t>o elementima i kriterijima za izbor kandidata za upis u I. razred srednje </a:t>
            </a:r>
            <a:r>
              <a:rPr lang="hr-HR" i="1" dirty="0" smtClean="0"/>
              <a:t>škole (i Pravilnik o izmjenama i dopunama)</a:t>
            </a:r>
          </a:p>
          <a:p>
            <a:r>
              <a:rPr lang="hr-HR" dirty="0" smtClean="0"/>
              <a:t>Sadrži upute za proceduru upisa u srednju školu i popis predmeta bitnih za upis u pojedine srednje škole</a:t>
            </a:r>
          </a:p>
          <a:p>
            <a:r>
              <a:rPr lang="hr-HR" dirty="0" smtClean="0"/>
              <a:t>Početak prijava u sustav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b="1" dirty="0" smtClean="0">
                <a:sym typeface="Wingdings" panose="05000000000000000000" pitchFamily="2" charset="2"/>
              </a:rPr>
              <a:t>od </a:t>
            </a:r>
            <a:r>
              <a:rPr lang="hr-HR" b="1" dirty="0" smtClean="0">
                <a:sym typeface="Wingdings" panose="05000000000000000000" pitchFamily="2" charset="2"/>
              </a:rPr>
              <a:t>27. </a:t>
            </a:r>
            <a:r>
              <a:rPr lang="hr-HR" b="1" dirty="0" smtClean="0">
                <a:sym typeface="Wingdings" panose="05000000000000000000" pitchFamily="2" charset="2"/>
              </a:rPr>
              <a:t>svibnja </a:t>
            </a:r>
            <a:r>
              <a:rPr lang="hr-HR" b="1" dirty="0" smtClean="0">
                <a:sym typeface="Wingdings" panose="05000000000000000000" pitchFamily="2" charset="2"/>
              </a:rPr>
              <a:t>2019</a:t>
            </a:r>
            <a:r>
              <a:rPr lang="hr-HR" dirty="0" smtClean="0">
                <a:sym typeface="Wingdings" panose="05000000000000000000" pitchFamily="2" charset="2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60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7056784" cy="643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r-HR" b="1" dirty="0" err="1" smtClean="0"/>
              <a:t>Upisi.hr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99992" y="1600201"/>
            <a:ext cx="4186808" cy="3701008"/>
          </a:xfrm>
        </p:spPr>
        <p:txBody>
          <a:bodyPr/>
          <a:lstStyle/>
          <a:p>
            <a:r>
              <a:rPr lang="hr-HR" dirty="0" smtClean="0"/>
              <a:t>Korisničko ime i lozinku učenici dobiju u školi koju pohađanju (</a:t>
            </a:r>
            <a:r>
              <a:rPr lang="hr-HR" dirty="0" err="1" smtClean="0"/>
              <a:t>Carnet</a:t>
            </a:r>
            <a:r>
              <a:rPr lang="hr-HR" dirty="0" smtClean="0"/>
              <a:t>)</a:t>
            </a:r>
          </a:p>
          <a:p>
            <a:r>
              <a:rPr lang="hr-HR" dirty="0" smtClean="0"/>
              <a:t>S njime se prijavljuju na stranicu upisi.hr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9624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2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264" y="188640"/>
            <a:ext cx="4248472" cy="642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niOkvir 5"/>
          <p:cNvSpPr txBox="1"/>
          <p:nvPr/>
        </p:nvSpPr>
        <p:spPr>
          <a:xfrm>
            <a:off x="5508104" y="1052736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4000" dirty="0" smtClean="0"/>
              <a:t>Za prvu prijavu bit će potrebno poslati SMS poruku kako bi učenik dobio </a:t>
            </a:r>
            <a:r>
              <a:rPr lang="hr-HR" sz="4000" b="1" dirty="0" smtClean="0"/>
              <a:t>PIN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228751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6425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2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3528" y="188640"/>
            <a:ext cx="7848872" cy="65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618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r-HR" sz="6000" b="1" dirty="0" smtClean="0"/>
              <a:t>Aplikacija za upis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Aplikacija povlači podatke iz e-matice</a:t>
            </a:r>
          </a:p>
          <a:p>
            <a:r>
              <a:rPr lang="hr-HR" sz="4000" dirty="0" smtClean="0"/>
              <a:t>Nakon prijave u aplikaciju, potrebno je provjeriti jesu li podaci ispravni – ako nisu, obavijestiti razrednike ili pedagoga da se podaci isprave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89812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732"/>
            <a:ext cx="8909248" cy="66757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Podaci o školama</a:t>
            </a:r>
            <a:endParaRPr lang="hr-H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91680" y="836712"/>
            <a:ext cx="6912768" cy="585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520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176</Words>
  <Application>Microsoft Office PowerPoint</Application>
  <PresentationFormat>Prikaz na zaslonu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tema</vt:lpstr>
      <vt:lpstr>Postupak e-upisa u srednju školu</vt:lpstr>
      <vt:lpstr>Pristup aplikaciji</vt:lpstr>
      <vt:lpstr>PowerPoint prezentacija</vt:lpstr>
      <vt:lpstr>Upisi.hr</vt:lpstr>
      <vt:lpstr>PowerPoint prezentacija</vt:lpstr>
      <vt:lpstr>PowerPoint prezentacija</vt:lpstr>
      <vt:lpstr>PowerPoint prezentacija</vt:lpstr>
      <vt:lpstr>Aplikacija za upis</vt:lpstr>
      <vt:lpstr>Podaci o školama</vt:lpstr>
      <vt:lpstr>PowerPoint prezentacija</vt:lpstr>
      <vt:lpstr>PowerPoint prezentacija</vt:lpstr>
      <vt:lpstr>PowerPoint prezentacija</vt:lpstr>
      <vt:lpstr>PowerPoint prezentacija</vt:lpstr>
      <vt:lpstr>Upute o korištenju aplikacije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Postupak e-upisa u srednju školu</dc:title>
  <dc:creator>Učitelj</dc:creator>
  <cp:lastModifiedBy>i3</cp:lastModifiedBy>
  <cp:revision>9</cp:revision>
  <dcterms:created xsi:type="dcterms:W3CDTF">2015-05-06T10:53:51Z</dcterms:created>
  <dcterms:modified xsi:type="dcterms:W3CDTF">2019-05-27T11:28:26Z</dcterms:modified>
</cp:coreProperties>
</file>